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0" r:id="rId5"/>
    <p:sldId id="263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THANK YOU!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APPRECIATE THE GENEROSITY OF OUR SPONSORS WHO SUPPORTED THE FAIR HOUSING </a:t>
            </a:r>
            <a:r>
              <a:rPr lang="en-US" dirty="0" smtClean="0"/>
              <a:t>SUMMIT</a:t>
            </a:r>
            <a:r>
              <a:rPr lang="en-US" dirty="0" smtClean="0"/>
              <a:t> </a:t>
            </a:r>
            <a:r>
              <a:rPr lang="en-US" dirty="0" smtClean="0"/>
              <a:t>TODAY.</a:t>
            </a:r>
          </a:p>
          <a:p>
            <a:endParaRPr lang="en-US" dirty="0"/>
          </a:p>
          <a:p>
            <a:r>
              <a:rPr lang="en-US" dirty="0" smtClean="0"/>
              <a:t>APRIL </a:t>
            </a:r>
            <a:r>
              <a:rPr lang="en-US" dirty="0" smtClean="0"/>
              <a:t>21, 2017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5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296" y="518636"/>
            <a:ext cx="5225948" cy="522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12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005" y="793377"/>
            <a:ext cx="5675948" cy="5177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06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611" y="1835596"/>
            <a:ext cx="9347647" cy="274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90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LEHIGH Valley Fair Housing Project Funders: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2331022"/>
          </a:xfrm>
        </p:spPr>
        <p:txBody>
          <a:bodyPr>
            <a:normAutofit/>
          </a:bodyPr>
          <a:lstStyle/>
          <a:p>
            <a:r>
              <a:rPr lang="en-US" dirty="0" smtClean="0"/>
              <a:t>City of Allentown</a:t>
            </a:r>
          </a:p>
          <a:p>
            <a:r>
              <a:rPr lang="en-US" dirty="0" smtClean="0"/>
              <a:t>City of Bethlehem</a:t>
            </a:r>
          </a:p>
          <a:p>
            <a:r>
              <a:rPr lang="en-US" dirty="0" smtClean="0"/>
              <a:t>City of Easton</a:t>
            </a:r>
          </a:p>
          <a:p>
            <a:r>
              <a:rPr lang="en-US" dirty="0" smtClean="0"/>
              <a:t>County of Lehigh </a:t>
            </a:r>
          </a:p>
          <a:p>
            <a:r>
              <a:rPr lang="en-US" dirty="0" smtClean="0"/>
              <a:t>County of Northampton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5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869" y="1092462"/>
            <a:ext cx="3894267" cy="415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724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14:reveal/>
      </p:transition>
    </mc:Choice>
    <mc:Fallback xmlns="">
      <p:transition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44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Slice</vt:lpstr>
      <vt:lpstr>THANK YOU!</vt:lpstr>
      <vt:lpstr>PowerPoint Presentation</vt:lpstr>
      <vt:lpstr>PowerPoint Presentation</vt:lpstr>
      <vt:lpstr>PowerPoint Presentation</vt:lpstr>
      <vt:lpstr>LEHIGH Valley Fair Housing Project Funders: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YOU!</dc:title>
  <dc:creator>Alison Norton</dc:creator>
  <cp:lastModifiedBy>Alison Norton</cp:lastModifiedBy>
  <cp:revision>19</cp:revision>
  <dcterms:created xsi:type="dcterms:W3CDTF">2015-03-18T20:14:29Z</dcterms:created>
  <dcterms:modified xsi:type="dcterms:W3CDTF">2017-04-12T19:50:06Z</dcterms:modified>
</cp:coreProperties>
</file>